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04" d="100"/>
          <a:sy n="104" d="100"/>
        </p:scale>
        <p:origin x="144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12207-88B2-6C4F-BCB0-8BA0BDD23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0E05D-9B78-084A-ADB6-A1FD3C9E7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E98B6-D2E3-D348-A052-520F95274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B58E9-D98C-6648-938B-72CF8EB9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03B10-E0AA-434A-85E1-6D08F78E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669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F5148-C17E-5947-8F2D-798096B8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2F5BE-F337-B64A-B3C9-38CF8F727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A0D6F-034F-E747-AD25-066C326C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7593E-9FA0-714F-BD36-AE7958FD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E3A57-D456-3E46-99AC-501C58144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8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3E23B7-5001-4346-9461-C221EBAE5F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75A756-286C-DD42-B009-51EB6FF88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F2E99-A125-3E44-BE8C-9D0E7A608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D68AF-6C6E-DF45-88EF-968E3E13C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B4384-4C64-694C-908B-AD8D50CB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F83F4-085C-4946-B116-6BE43DAB6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7E951-B4B1-9D48-921C-1BF347D4C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7E22E-5AF5-6D49-9532-5FAB8C35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C64D7-16FB-9A45-BCD6-9E5027C51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9921D-9C24-0648-9B66-340A6C92B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72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D461-C8E4-984E-9161-D72A74903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41615-7E17-5347-842F-7D0854BBA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A681-8FF4-074A-B921-AA1790247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382DC-6884-C14D-B8F4-5BEB7FAC9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E77F2-E12A-1B4A-826F-7949E3E7E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ABF52-4D5C-F84F-BF71-C976B20F1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D7EE2-32C7-144D-9CD0-70834BD77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C7F29-EAF4-184E-AEC0-79AA9213E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B5E8B-50B7-C647-AE1A-3D6174CB0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FC6C3-B6F3-3846-AA09-8C4F8CC82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76FC4-CC8D-444D-8E7E-3B64BFF4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92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E519-A73F-6443-9C8B-75CDFB818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426FC-1CC3-F744-B253-62CC64BF9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B5C6C-8432-A74F-A686-9A93812CF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DD132-C332-2745-9E57-C5D9282B62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9DEC9F-566A-974B-99F9-495D7CAC4C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8A19FD-B06D-4A42-9200-366BE119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E37EC5-8834-4F4F-ACBB-56E5F5DC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D3611A-AB76-B345-80D2-15777E38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25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F678-68B0-4846-B896-35F3DE5C5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0B191E-01F6-BB4E-AC30-EFEAB0C1A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915F8-F7E3-6940-BA6E-97CE77FC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94CAB7-710E-2D45-A070-25E0760DC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6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B502F2-2784-1841-807E-370BDD7C3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EC50AB-DDD5-EA44-BA4B-AD3622751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C4185-3141-794D-AB20-70392E90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8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9BC1-ED89-5A4C-8CC6-B8A826E1A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689E7-F4FF-F14D-80BD-2BF0E86B0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4E1F54-CE66-3F4C-BE04-662278097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946EC-6312-0046-9BBE-22B64C2D3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119C4-8134-D145-A4EF-98CEE7BD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E7C22-5577-DD48-BE22-8890716EF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81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D2359-D86B-1243-939B-FD49935EE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85CA75-62B7-6F49-9BC0-556B64184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6E2C5-17DA-E048-AE8B-EE3A10378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ECDC3-306A-7640-9142-889D87BA5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862E2A-0747-0642-8C34-6A26137CB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CB4C4-3A29-8E4C-AC6B-944E54C2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26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1776D-3CEC-FA4E-BDA4-3B147FA69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FD4F0-6A19-FE4C-B650-F02339076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57F3C-829F-AF43-9A62-2BB1F0F32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5EC21-0B77-F84D-ADC3-2272B743E604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C6DE8-2A96-8643-8710-DFD467994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77701-5F4A-6E49-9BC8-F9EBA8CAA2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D03FA-9DFA-0144-B08D-A19AE7302A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E5DCC-D94B-D547-9CD6-A38E8C9AC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3255"/>
            <a:ext cx="9144000" cy="2387600"/>
          </a:xfrm>
        </p:spPr>
        <p:txBody>
          <a:bodyPr/>
          <a:lstStyle/>
          <a:p>
            <a:r>
              <a:rPr lang="en-US" dirty="0"/>
              <a:t>Optimal Housing Locations in A New City</a:t>
            </a:r>
          </a:p>
        </p:txBody>
      </p:sp>
    </p:spTree>
    <p:extLst>
      <p:ext uri="{BB962C8B-B14F-4D97-AF65-F5344CB8AC3E}">
        <p14:creationId xmlns:p14="http://schemas.microsoft.com/office/powerpoint/2010/main" val="2606078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F134-47C8-CF45-9BE3-5195810D9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DCD6F-2A68-4E42-A753-7430BF2AC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musician is planning to move to Manhattan. Music work requires access to a number of different venues for employment. </a:t>
            </a:r>
          </a:p>
          <a:p>
            <a:r>
              <a:rPr lang="en-US" dirty="0"/>
              <a:t>The ideal place to live would be closest to the greatest number of venues, to save on transportation costs.</a:t>
            </a:r>
          </a:p>
          <a:p>
            <a:r>
              <a:rPr lang="en-US" dirty="0"/>
              <a:t>What neighborhood contains the greatest number of venues for potential employment? </a:t>
            </a:r>
          </a:p>
          <a:p>
            <a:r>
              <a:rPr lang="en-US" dirty="0"/>
              <a:t>Create a map that shows all music venues in Manhattan, available through the Foursquare API, relative to neighborhood. </a:t>
            </a:r>
          </a:p>
        </p:txBody>
      </p:sp>
    </p:spTree>
    <p:extLst>
      <p:ext uri="{BB962C8B-B14F-4D97-AF65-F5344CB8AC3E}">
        <p14:creationId xmlns:p14="http://schemas.microsoft.com/office/powerpoint/2010/main" val="1497011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F134-47C8-CF45-9BE3-5195810D9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Data Cleaning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DCD6F-2A68-4E42-A753-7430BF2AC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 file that contains geographic data for New York City. </a:t>
            </a:r>
          </a:p>
          <a:p>
            <a:pPr lvl="1"/>
            <a:r>
              <a:rPr lang="en-US" dirty="0"/>
              <a:t>Original dataset had 5 boroughs and 306 neighborhoods </a:t>
            </a:r>
          </a:p>
          <a:p>
            <a:pPr lvl="1"/>
            <a:r>
              <a:rPr lang="en-US" dirty="0"/>
              <a:t>Clean data by extracting only those rows containing data for the borough of Manhattan</a:t>
            </a:r>
          </a:p>
          <a:p>
            <a:pPr lvl="1"/>
            <a:r>
              <a:rPr lang="en-US" dirty="0"/>
              <a:t>Transform cleaned dataset into a </a:t>
            </a:r>
            <a:r>
              <a:rPr lang="en-US" dirty="0" err="1"/>
              <a:t>dataframe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Final </a:t>
            </a:r>
            <a:r>
              <a:rPr lang="en-US" dirty="0" err="1"/>
              <a:t>dataframe</a:t>
            </a:r>
            <a:r>
              <a:rPr lang="en-US" dirty="0"/>
              <a:t> has 1 borough and 40 neighborhoods</a:t>
            </a:r>
          </a:p>
          <a:p>
            <a:r>
              <a:rPr lang="en-US" dirty="0"/>
              <a:t>Dataset obtained from the Foursquare API that shows all music venues in Manhattan </a:t>
            </a:r>
          </a:p>
          <a:p>
            <a:pPr lvl="1"/>
            <a:r>
              <a:rPr lang="en-US" dirty="0"/>
              <a:t>Filter results to exclude venues that have no performance opportunities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745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F134-47C8-CF45-9BE3-5195810D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sz="3700" dirty="0"/>
              <a:t>Create a Folium Map of Manhattan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BA354CF-B73A-4CD6-871F-6E7FA0C4B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Circle markers on the map show the centroid of each neighborhood in Manhattan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E59E4785-F718-8744-B790-60BE6D89EB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1" r="13211" b="-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7559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1F134-47C8-CF45-9BE3-5195810D9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Display Foursquare API Search Results on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5FDEA5-C43D-B348-B9AD-E69E7688C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55" r="-1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B17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BA354CF-B73A-4CD6-871F-6E7FA0C4B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dirty="0"/>
              <a:t>Venues are shown with blue circle markers and neighborhood centroids are shown with green circle markers </a:t>
            </a:r>
          </a:p>
          <a:p>
            <a:r>
              <a:rPr lang="en-US" dirty="0"/>
              <a:t>Analyze results to find the neighborhoods that contain the greatest number of venues</a:t>
            </a:r>
          </a:p>
        </p:txBody>
      </p:sp>
    </p:spTree>
    <p:extLst>
      <p:ext uri="{BB962C8B-B14F-4D97-AF65-F5344CB8AC3E}">
        <p14:creationId xmlns:p14="http://schemas.microsoft.com/office/powerpoint/2010/main" val="258745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E399-AF25-A44B-8F4E-9DAD1E012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2AEC8-8ADF-D54C-9E00-FA3F8199A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neighborhoods are in close proximity to clusters of music venues: </a:t>
            </a:r>
          </a:p>
          <a:p>
            <a:pPr lvl="1"/>
            <a:r>
              <a:rPr lang="en-US" dirty="0"/>
              <a:t>Manhattan Valley </a:t>
            </a:r>
          </a:p>
          <a:p>
            <a:pPr lvl="1"/>
            <a:r>
              <a:rPr lang="en-US" dirty="0"/>
              <a:t>Upper West Side </a:t>
            </a:r>
          </a:p>
          <a:p>
            <a:pPr lvl="1"/>
            <a:r>
              <a:rPr lang="en-US" dirty="0"/>
              <a:t>Midtown </a:t>
            </a:r>
          </a:p>
          <a:p>
            <a:pPr lvl="1"/>
            <a:r>
              <a:rPr lang="en-US" dirty="0"/>
              <a:t>NoHo </a:t>
            </a:r>
          </a:p>
          <a:p>
            <a:pPr lvl="1"/>
            <a:r>
              <a:rPr lang="en-US" dirty="0"/>
              <a:t>Lower East Side</a:t>
            </a:r>
          </a:p>
          <a:p>
            <a:r>
              <a:rPr lang="en-US" dirty="0"/>
              <a:t>The musician planning to move to the city should concentrate a housing search in any one of these neighborhoods, in order to be close to prospective employment venues.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056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B59B-D15B-5344-81B8-17D795A7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5932F-3A47-D04E-ACC2-7231AA2A9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was intended to be a simple exercise that could be helpful to a musician planning to move to NYC. </a:t>
            </a:r>
          </a:p>
          <a:p>
            <a:r>
              <a:rPr lang="en-US" dirty="0"/>
              <a:t>The results of the project could also be useful in a marketing situation, in which a company seeks to target a marketing strategy toward a particular audience, such as people who frequent neighborhoods with many live music venues.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19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333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Optimal Housing Locations in A New City</vt:lpstr>
      <vt:lpstr>Data Science Problem</vt:lpstr>
      <vt:lpstr>Data and Data Cleaning </vt:lpstr>
      <vt:lpstr>Create a Folium Map of Manhattan</vt:lpstr>
      <vt:lpstr>Display Foursquare API Search Results on Map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Housing Locations in A New City</dc:title>
  <dc:creator>Nicole Cosme</dc:creator>
  <cp:lastModifiedBy>Nicole Cosme</cp:lastModifiedBy>
  <cp:revision>3</cp:revision>
  <dcterms:created xsi:type="dcterms:W3CDTF">2019-08-29T16:38:55Z</dcterms:created>
  <dcterms:modified xsi:type="dcterms:W3CDTF">2019-08-29T16:45:53Z</dcterms:modified>
</cp:coreProperties>
</file>